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22" autoAdjust="0"/>
    <p:restoredTop sz="94660"/>
  </p:normalViewPr>
  <p:slideViewPr>
    <p:cSldViewPr snapToGrid="0">
      <p:cViewPr varScale="1">
        <p:scale>
          <a:sx n="78" d="100"/>
          <a:sy n="78" d="100"/>
        </p:scale>
        <p:origin x="34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A105F-A2E8-430E-8A0C-87B8E47B1B5F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70F0-22EE-405D-AD31-1BE48230D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6648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A105F-A2E8-430E-8A0C-87B8E47B1B5F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70F0-22EE-405D-AD31-1BE48230D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5451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A105F-A2E8-430E-8A0C-87B8E47B1B5F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70F0-22EE-405D-AD31-1BE48230D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5322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A105F-A2E8-430E-8A0C-87B8E47B1B5F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70F0-22EE-405D-AD31-1BE48230D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7377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A105F-A2E8-430E-8A0C-87B8E47B1B5F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70F0-22EE-405D-AD31-1BE48230D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274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A105F-A2E8-430E-8A0C-87B8E47B1B5F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70F0-22EE-405D-AD31-1BE48230D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5088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A105F-A2E8-430E-8A0C-87B8E47B1B5F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70F0-22EE-405D-AD31-1BE48230D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499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A105F-A2E8-430E-8A0C-87B8E47B1B5F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70F0-22EE-405D-AD31-1BE48230D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5140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A105F-A2E8-430E-8A0C-87B8E47B1B5F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70F0-22EE-405D-AD31-1BE48230D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3070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A105F-A2E8-430E-8A0C-87B8E47B1B5F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70F0-22EE-405D-AD31-1BE48230D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61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A105F-A2E8-430E-8A0C-87B8E47B1B5F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70F0-22EE-405D-AD31-1BE48230D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9081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A105F-A2E8-430E-8A0C-87B8E47B1B5F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370F0-22EE-405D-AD31-1BE48230D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1949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DAA62807-8731-4860-A4C5-64162506C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8" y="-128052"/>
            <a:ext cx="6854766" cy="9897981"/>
          </a:xfrm>
          <a:prstGeom prst="rect">
            <a:avLst/>
          </a:prstGeom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8A85A0BA-21C9-4AA0-9116-9251FD71B895}"/>
              </a:ext>
            </a:extLst>
          </p:cNvPr>
          <p:cNvSpPr/>
          <p:nvPr/>
        </p:nvSpPr>
        <p:spPr>
          <a:xfrm>
            <a:off x="662639" y="20649448"/>
            <a:ext cx="6915785" cy="74930"/>
          </a:xfrm>
          <a:prstGeom prst="rect">
            <a:avLst/>
          </a:prstGeom>
          <a:pattFill prst="wdDnDiag">
            <a:fgClr>
              <a:srgbClr val="4F81BD"/>
            </a:fgClr>
            <a:bgClr>
              <a:sysClr val="window" lastClr="FFFFFF"/>
            </a:bgClr>
          </a:patt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23F35296-9EDA-4ABD-BD87-D0F19F6BF450}"/>
              </a:ext>
            </a:extLst>
          </p:cNvPr>
          <p:cNvSpPr/>
          <p:nvPr/>
        </p:nvSpPr>
        <p:spPr>
          <a:xfrm>
            <a:off x="707724" y="20079853"/>
            <a:ext cx="6915785" cy="74930"/>
          </a:xfrm>
          <a:prstGeom prst="rect">
            <a:avLst/>
          </a:prstGeom>
          <a:pattFill prst="wdDnDi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B7FD54B4-3BEF-4F52-91AB-42F93BBC7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884" y="8489833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277B8680-EC74-441F-BE0B-F10A4ABAC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792" y="9146985"/>
            <a:ext cx="6316579" cy="315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4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Bitte geben Sie Ihrem Kind für den OGT </a:t>
            </a:r>
            <a:r>
              <a:rPr kumimoji="0" lang="de-DE" altLang="de-DE" sz="145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jeden</a:t>
            </a:r>
            <a:r>
              <a:rPr kumimoji="0" lang="de-DE" altLang="de-DE" sz="14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Tag Sportzeug mit!</a:t>
            </a:r>
            <a:endParaRPr kumimoji="0" lang="de-DE" altLang="de-DE" sz="14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2048" name="Textfeld 2047">
            <a:extLst>
              <a:ext uri="{FF2B5EF4-FFF2-40B4-BE49-F238E27FC236}">
                <a16:creationId xmlns:a16="http://schemas.microsoft.com/office/drawing/2014/main" id="{75E79103-1DD6-452C-9428-15B0EFFFDE74}"/>
              </a:ext>
            </a:extLst>
          </p:cNvPr>
          <p:cNvSpPr txBox="1"/>
          <p:nvPr/>
        </p:nvSpPr>
        <p:spPr>
          <a:xfrm>
            <a:off x="628230" y="1357711"/>
            <a:ext cx="15696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latin typeface="Comic Sans MS" panose="030F0702030302020204" pitchFamily="66" charset="0"/>
              </a:rPr>
              <a:t>Montag:		</a:t>
            </a:r>
          </a:p>
        </p:txBody>
      </p:sp>
      <p:sp>
        <p:nvSpPr>
          <p:cNvPr id="2049" name="Textfeld 2048">
            <a:extLst>
              <a:ext uri="{FF2B5EF4-FFF2-40B4-BE49-F238E27FC236}">
                <a16:creationId xmlns:a16="http://schemas.microsoft.com/office/drawing/2014/main" id="{2AD9BF46-AC0E-40D3-BC21-4B21060750B5}"/>
              </a:ext>
            </a:extLst>
          </p:cNvPr>
          <p:cNvSpPr txBox="1"/>
          <p:nvPr/>
        </p:nvSpPr>
        <p:spPr>
          <a:xfrm>
            <a:off x="632088" y="2870765"/>
            <a:ext cx="15696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latin typeface="Comic Sans MS" panose="030F0702030302020204" pitchFamily="66" charset="0"/>
              </a:rPr>
              <a:t>Dienstag:		</a:t>
            </a:r>
            <a:endParaRPr lang="de-DE" sz="1400" dirty="0"/>
          </a:p>
        </p:txBody>
      </p:sp>
      <p:sp>
        <p:nvSpPr>
          <p:cNvPr id="2050" name="Textfeld 2049">
            <a:extLst>
              <a:ext uri="{FF2B5EF4-FFF2-40B4-BE49-F238E27FC236}">
                <a16:creationId xmlns:a16="http://schemas.microsoft.com/office/drawing/2014/main" id="{C5774059-8D6F-41E9-AEA4-76D87F6158BB}"/>
              </a:ext>
            </a:extLst>
          </p:cNvPr>
          <p:cNvSpPr txBox="1"/>
          <p:nvPr/>
        </p:nvSpPr>
        <p:spPr>
          <a:xfrm>
            <a:off x="628230" y="4513162"/>
            <a:ext cx="15696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latin typeface="Comic Sans MS" panose="030F0702030302020204" pitchFamily="66" charset="0"/>
              </a:rPr>
              <a:t>Mittwoch:		</a:t>
            </a:r>
            <a:endParaRPr lang="de-DE" dirty="0"/>
          </a:p>
        </p:txBody>
      </p:sp>
      <p:sp>
        <p:nvSpPr>
          <p:cNvPr id="2052" name="Textfeld 2051">
            <a:extLst>
              <a:ext uri="{FF2B5EF4-FFF2-40B4-BE49-F238E27FC236}">
                <a16:creationId xmlns:a16="http://schemas.microsoft.com/office/drawing/2014/main" id="{D18C2357-DE58-4992-8C83-5036F98D79B2}"/>
              </a:ext>
            </a:extLst>
          </p:cNvPr>
          <p:cNvSpPr txBox="1"/>
          <p:nvPr/>
        </p:nvSpPr>
        <p:spPr>
          <a:xfrm>
            <a:off x="576669" y="6107729"/>
            <a:ext cx="15696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latin typeface="Comic Sans MS" panose="030F0702030302020204" pitchFamily="66" charset="0"/>
              </a:rPr>
              <a:t>Donnerstag:	</a:t>
            </a:r>
            <a:endParaRPr lang="de-DE" dirty="0"/>
          </a:p>
        </p:txBody>
      </p:sp>
      <p:sp>
        <p:nvSpPr>
          <p:cNvPr id="2051" name="Textfeld 2050">
            <a:extLst>
              <a:ext uri="{FF2B5EF4-FFF2-40B4-BE49-F238E27FC236}">
                <a16:creationId xmlns:a16="http://schemas.microsoft.com/office/drawing/2014/main" id="{4171592C-EA65-4D51-9BCF-29677824DECE}"/>
              </a:ext>
            </a:extLst>
          </p:cNvPr>
          <p:cNvSpPr txBox="1"/>
          <p:nvPr/>
        </p:nvSpPr>
        <p:spPr>
          <a:xfrm>
            <a:off x="576670" y="7587927"/>
            <a:ext cx="15696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latin typeface="Comic Sans MS" panose="030F0702030302020204" pitchFamily="66" charset="0"/>
              </a:rPr>
              <a:t>Freitag:		</a:t>
            </a:r>
            <a:endParaRPr lang="de-DE" dirty="0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E6E9C296-B967-4F14-AC50-4D3CC32F8904}"/>
              </a:ext>
            </a:extLst>
          </p:cNvPr>
          <p:cNvSpPr/>
          <p:nvPr/>
        </p:nvSpPr>
        <p:spPr>
          <a:xfrm>
            <a:off x="793433" y="501767"/>
            <a:ext cx="5511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  <a:effectLst>
                  <a:outerShdw blurRad="50800" dist="38100" dir="18900000" algn="bl">
                    <a:srgbClr val="000000">
                      <a:alpha val="40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Unsere Projekte im OGT ab 24. August 2026</a:t>
            </a:r>
            <a:endParaRPr lang="de-DE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B61F409B-A7F3-D3C6-B3F1-25BD87FB8155}"/>
              </a:ext>
            </a:extLst>
          </p:cNvPr>
          <p:cNvSpPr txBox="1"/>
          <p:nvPr/>
        </p:nvSpPr>
        <p:spPr>
          <a:xfrm rot="19973261">
            <a:off x="1606380" y="3415515"/>
            <a:ext cx="4145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u="sng" dirty="0">
                <a:solidFill>
                  <a:schemeClr val="accent1"/>
                </a:solidFill>
              </a:rPr>
              <a:t>Kommt bald, seid gespannt!!!</a:t>
            </a:r>
          </a:p>
        </p:txBody>
      </p:sp>
    </p:spTree>
    <p:extLst>
      <p:ext uri="{BB962C8B-B14F-4D97-AF65-F5344CB8AC3E}">
        <p14:creationId xmlns:p14="http://schemas.microsoft.com/office/powerpoint/2010/main" val="761494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47</Words>
  <Application>Microsoft Office PowerPoint</Application>
  <PresentationFormat>A4-Papier (210 x 297 mm)</PresentationFormat>
  <Paragraphs>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Kadgien, Ines</dc:creator>
  <cp:lastModifiedBy>Kadgien, Ines</cp:lastModifiedBy>
  <cp:revision>17</cp:revision>
  <cp:lastPrinted>2026-01-13T11:46:57Z</cp:lastPrinted>
  <dcterms:created xsi:type="dcterms:W3CDTF">2025-12-18T09:23:47Z</dcterms:created>
  <dcterms:modified xsi:type="dcterms:W3CDTF">2026-08-11T11:56:42Z</dcterms:modified>
</cp:coreProperties>
</file>